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7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fld id="{2BDCFB58-5FCE-42F7-893E-045A172493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4953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F6A86-5298-400C-A349-94149CBDC5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7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FB53E-44C8-47EF-8FDA-E8E4148FA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451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616C1-BD6C-477B-A3BC-265CE44A4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684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2E625-B824-460B-A171-14D7EBB5B2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065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D9B2D-48C6-4A89-8260-A3D12BA6C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7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3C0A2-4708-44FC-BBF3-722771C09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23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B54CE-CE7B-43C2-A8E3-5F377FE0C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790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39793-03C4-425B-AA1E-EA168BF504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506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63A86-7D15-4DED-BEC8-F1F4FC4DB4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786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6FE74-52FD-48BF-8E7E-5D9A1E8484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8255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BDB53-CF83-4B9C-BB19-52FAD5CA30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710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83EAAB-6140-4C3C-91AF-218ACEAC96D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folHlink"/>
                </a:solidFill>
              </a:rPr>
              <a:t>Me llamo _________		</a:t>
            </a:r>
            <a:r>
              <a:rPr lang="en-US" altLang="en-US" sz="3200">
                <a:solidFill>
                  <a:schemeClr val="folHlink"/>
                </a:solidFill>
              </a:rPr>
              <a:t>Clase </a:t>
            </a:r>
            <a:r>
              <a:rPr lang="en-US" altLang="en-US" sz="3200" smtClean="0">
                <a:solidFill>
                  <a:schemeClr val="folHlink"/>
                </a:solidFill>
              </a:rPr>
              <a:t>601</a:t>
            </a:r>
            <a:r>
              <a:rPr lang="en-US" altLang="en-US" sz="3200" dirty="0" smtClean="0">
                <a:solidFill>
                  <a:schemeClr val="folHlink"/>
                </a:solidFill>
              </a:rPr>
              <a:t/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29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2017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6868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Propósito # 29: </a:t>
            </a:r>
            <a:r>
              <a:rPr lang="es-ES_tradnl" altLang="en-US" dirty="0"/>
              <a:t>¿</a:t>
            </a:r>
            <a:r>
              <a:rPr lang="es-ES_tradnl" altLang="en-US" dirty="0" smtClean="0"/>
              <a:t>Cómo </a:t>
            </a:r>
            <a:r>
              <a:rPr lang="es-ES_tradnl" altLang="en-US" dirty="0"/>
              <a:t>repasamos para el examen del capítulo 1</a:t>
            </a:r>
            <a:r>
              <a:rPr lang="es-ES_tradnl" altLang="en-US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L.O-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topics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covered</a:t>
            </a:r>
            <a:r>
              <a:rPr lang="es-ES_tradnl" altLang="en-US" dirty="0" smtClean="0">
                <a:solidFill>
                  <a:srgbClr val="7030A0"/>
                </a:solidFill>
              </a:rPr>
              <a:t> in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dirty="0" smtClean="0">
                <a:solidFill>
                  <a:srgbClr val="7030A0"/>
                </a:solidFill>
              </a:rPr>
              <a:t> 1</a:t>
            </a:r>
            <a:endParaRPr lang="es-ES_tradnl" altLang="en-US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dirty="0" smtClean="0"/>
              <a:t>I-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opposite</a:t>
            </a:r>
            <a:r>
              <a:rPr lang="es-ES_tradnl" altLang="en-US" dirty="0"/>
              <a:t> of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following</a:t>
            </a:r>
            <a:r>
              <a:rPr lang="es-ES_tradnl" altLang="en-US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Alto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Aburrido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Simpático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Profesor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Fácil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pequeño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371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TEXTBOOK: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4</a:t>
            </a:r>
            <a:r>
              <a:rPr lang="en-US" sz="2800" dirty="0" smtClean="0"/>
              <a:t> p. 46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TEXTBOOK</a:t>
            </a:r>
            <a:r>
              <a:rPr lang="en-US" sz="2800" dirty="0" smtClean="0"/>
              <a:t>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Ejercicios</a:t>
            </a:r>
            <a:r>
              <a:rPr lang="en-US" sz="2800" u="sng" dirty="0" smtClean="0"/>
              <a:t> 5-7</a:t>
            </a:r>
            <a:r>
              <a:rPr lang="en-US" sz="2800" dirty="0" smtClean="0"/>
              <a:t> p. 47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1000" y="4191000"/>
            <a:ext cx="8763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400" b="1" kern="0" dirty="0" smtClean="0">
                <a:solidFill>
                  <a:srgbClr val="0070C0"/>
                </a:solidFill>
              </a:rPr>
              <a:t>STUDY for EXAMEN: CAPITULO 1 </a:t>
            </a:r>
            <a:r>
              <a:rPr lang="en-US" sz="2400" b="1" kern="0" dirty="0" smtClean="0">
                <a:solidFill>
                  <a:srgbClr val="0070C0"/>
                </a:solidFill>
              </a:rPr>
              <a:t>WEDNESDAY</a:t>
            </a:r>
            <a:r>
              <a:rPr lang="en-US" sz="2400" b="1" kern="0" dirty="0" smtClean="0">
                <a:solidFill>
                  <a:srgbClr val="0070C0"/>
                </a:solidFill>
              </a:rPr>
              <a:t>, </a:t>
            </a:r>
            <a:r>
              <a:rPr lang="en-US" sz="2400" b="1" kern="0" dirty="0" smtClean="0">
                <a:solidFill>
                  <a:srgbClr val="0070C0"/>
                </a:solidFill>
              </a:rPr>
              <a:t>DEC. </a:t>
            </a:r>
            <a:r>
              <a:rPr lang="en-US" sz="2400" b="1" kern="0" dirty="0">
                <a:solidFill>
                  <a:srgbClr val="0070C0"/>
                </a:solidFill>
              </a:rPr>
              <a:t>6</a:t>
            </a:r>
            <a:r>
              <a:rPr lang="en-US" sz="2400" b="1" kern="0" baseline="30000" dirty="0" smtClean="0">
                <a:solidFill>
                  <a:srgbClr val="0070C0"/>
                </a:solidFill>
              </a:rPr>
              <a:t>th</a:t>
            </a:r>
            <a:r>
              <a:rPr lang="en-US" sz="2400" b="1" kern="0" dirty="0" smtClean="0">
                <a:solidFill>
                  <a:srgbClr val="0070C0"/>
                </a:solidFill>
              </a:rPr>
              <a:t>!</a:t>
            </a:r>
          </a:p>
          <a:p>
            <a:pPr lvl="1"/>
            <a:r>
              <a:rPr lang="en-US" sz="2000" dirty="0"/>
              <a:t>Adjectives </a:t>
            </a:r>
            <a:endParaRPr lang="en-US" sz="2000" i="1" dirty="0"/>
          </a:p>
          <a:p>
            <a:pPr lvl="1"/>
            <a:r>
              <a:rPr lang="en-US" sz="2000" dirty="0"/>
              <a:t>Masculine/Feminine; Plural/Singular</a:t>
            </a:r>
          </a:p>
          <a:p>
            <a:pPr lvl="1"/>
            <a:r>
              <a:rPr lang="en-US" sz="2000" dirty="0"/>
              <a:t>Definite articles </a:t>
            </a:r>
            <a:r>
              <a:rPr lang="en-US" sz="2000" i="1" dirty="0"/>
              <a:t>(</a:t>
            </a:r>
            <a:r>
              <a:rPr lang="en-US" sz="2000" i="1" dirty="0" err="1"/>
              <a:t>el,la,los,las</a:t>
            </a:r>
            <a:r>
              <a:rPr lang="en-US" sz="2000" i="1" dirty="0"/>
              <a:t>)</a:t>
            </a:r>
            <a:endParaRPr lang="en-US" sz="2000" dirty="0"/>
          </a:p>
          <a:p>
            <a:pPr lvl="1"/>
            <a:r>
              <a:rPr lang="en-US" sz="2000" dirty="0"/>
              <a:t>Indefinite articles </a:t>
            </a:r>
            <a:r>
              <a:rPr lang="en-US" sz="2000" i="1" dirty="0"/>
              <a:t>(</a:t>
            </a:r>
            <a:r>
              <a:rPr lang="en-US" sz="2000" i="1" dirty="0" err="1"/>
              <a:t>un,una,unos</a:t>
            </a:r>
            <a:r>
              <a:rPr lang="en-US" sz="2000" i="1" dirty="0"/>
              <a:t>, </a:t>
            </a:r>
            <a:r>
              <a:rPr lang="en-US" sz="2000" i="1" dirty="0" err="1"/>
              <a:t>unas</a:t>
            </a:r>
            <a:r>
              <a:rPr lang="en-US" sz="2000" i="1" dirty="0"/>
              <a:t>)</a:t>
            </a:r>
          </a:p>
          <a:p>
            <a:pPr lvl="1"/>
            <a:r>
              <a:rPr lang="en-US" sz="2000" dirty="0"/>
              <a:t>Verb: SER</a:t>
            </a:r>
          </a:p>
          <a:p>
            <a:pPr marL="0" indent="0">
              <a:buNone/>
            </a:pPr>
            <a:endParaRPr lang="en-US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2209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29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3048</TotalTime>
  <Words>98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 Clase 601 La fecha es el 29 de noviembre del 2017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14 de enero del 2009</dc:title>
  <dc:creator>Helen Zumaeta</dc:creator>
  <cp:lastModifiedBy>Helen Zumaeta</cp:lastModifiedBy>
  <cp:revision>35</cp:revision>
  <cp:lastPrinted>2016-01-08T00:30:30Z</cp:lastPrinted>
  <dcterms:created xsi:type="dcterms:W3CDTF">2010-01-14T18:43:44Z</dcterms:created>
  <dcterms:modified xsi:type="dcterms:W3CDTF">2017-11-29T20:11:37Z</dcterms:modified>
</cp:coreProperties>
</file>